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816A538B-9BEB-4A91-8696-A6EA4E116C9C}" type="datetimeFigureOut">
              <a:rPr lang="he-IL" smtClean="0"/>
              <a:t>י'/טבת/תש"פ</a:t>
            </a:fld>
            <a:endParaRPr lang="he-IL"/>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he-IL"/>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2526071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6" name="Footer Placeholder 5"/>
          <p:cNvSpPr>
            <a:spLocks noGrp="1"/>
          </p:cNvSpPr>
          <p:nvPr>
            <p:ph type="ftr" sz="quarter" idx="11"/>
          </p:nvPr>
        </p:nvSpPr>
        <p:spPr/>
        <p:txBody>
          <a:bodyPr/>
          <a:lstStyle/>
          <a:p>
            <a:endParaRPr lang="he-IL"/>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1588213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5" name="Footer Placeholder 4"/>
          <p:cNvSpPr>
            <a:spLocks noGrp="1"/>
          </p:cNvSpPr>
          <p:nvPr>
            <p:ph type="ftr" sz="quarter" idx="11"/>
          </p:nvPr>
        </p:nvSpPr>
        <p:spPr/>
        <p:txBody>
          <a:bodyPr/>
          <a:lstStyle/>
          <a:p>
            <a:endParaRPr lang="he-IL"/>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36823417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5" name="Footer Placeholder 4"/>
          <p:cNvSpPr>
            <a:spLocks noGrp="1"/>
          </p:cNvSpPr>
          <p:nvPr>
            <p:ph type="ftr" sz="quarter" idx="11"/>
          </p:nvPr>
        </p:nvSpPr>
        <p:spPr/>
        <p:txBody>
          <a:bodyPr/>
          <a:lstStyle/>
          <a:p>
            <a:endParaRPr lang="he-IL"/>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17087730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5" name="Footer Placeholder 4"/>
          <p:cNvSpPr>
            <a:spLocks noGrp="1"/>
          </p:cNvSpPr>
          <p:nvPr>
            <p:ph type="ftr" sz="quarter" idx="11"/>
          </p:nvPr>
        </p:nvSpPr>
        <p:spPr/>
        <p:txBody>
          <a:bodyPr/>
          <a:lstStyle/>
          <a:p>
            <a:endParaRPr lang="he-IL"/>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24792346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20769380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8" name="Footer Placeholder 7"/>
          <p:cNvSpPr>
            <a:spLocks noGrp="1"/>
          </p:cNvSpPr>
          <p:nvPr>
            <p:ph type="ftr" sz="quarter" idx="11"/>
          </p:nvPr>
        </p:nvSpPr>
        <p:spPr>
          <a:xfrm>
            <a:off x="561111" y="6391838"/>
            <a:ext cx="3644282" cy="304801"/>
          </a:xfrm>
        </p:spPr>
        <p:txBody>
          <a:bodyPr/>
          <a:lstStyle/>
          <a:p>
            <a:endParaRPr lang="he-IL"/>
          </a:p>
        </p:txBody>
      </p:sp>
      <p:sp>
        <p:nvSpPr>
          <p:cNvPr id="9" name="Slide Number Placeholder 8"/>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27833998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816A538B-9BEB-4A91-8696-A6EA4E116C9C}" type="datetimeFigureOut">
              <a:rPr lang="he-IL" smtClean="0"/>
              <a:t>י'/טבת/תש"פ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12757216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816A538B-9BEB-4A91-8696-A6EA4E116C9C}" type="datetimeFigureOut">
              <a:rPr lang="he-IL" smtClean="0"/>
              <a:t>י'/טבת/תש"פ</a:t>
            </a:fld>
            <a:endParaRPr lang="he-IL"/>
          </a:p>
        </p:txBody>
      </p:sp>
      <p:sp>
        <p:nvSpPr>
          <p:cNvPr id="5" name="Footer Placeholder 4"/>
          <p:cNvSpPr>
            <a:spLocks noGrp="1"/>
          </p:cNvSpPr>
          <p:nvPr>
            <p:ph type="ftr" sz="quarter" idx="11"/>
          </p:nvPr>
        </p:nvSpPr>
        <p:spPr/>
        <p:txBody>
          <a:bodyPr/>
          <a:lstStyle/>
          <a:p>
            <a:endParaRPr lang="he-IL"/>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3001641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2952864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5" name="Footer Placeholder 4"/>
          <p:cNvSpPr>
            <a:spLocks noGrp="1"/>
          </p:cNvSpPr>
          <p:nvPr>
            <p:ph type="ftr" sz="quarter" idx="11"/>
          </p:nvPr>
        </p:nvSpPr>
        <p:spPr/>
        <p:txBody>
          <a:bodyPr/>
          <a:lstStyle/>
          <a:p>
            <a:endParaRPr lang="he-IL"/>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2964272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18931755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755879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3719753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3" name="Footer Placeholder 2"/>
          <p:cNvSpPr>
            <a:spLocks noGrp="1"/>
          </p:cNvSpPr>
          <p:nvPr>
            <p:ph type="ftr" sz="quarter" idx="11"/>
          </p:nvPr>
        </p:nvSpPr>
        <p:spPr/>
        <p:txBody>
          <a:bodyPr/>
          <a:lstStyle/>
          <a:p>
            <a:endParaRPr lang="he-IL"/>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3204287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6" name="Footer Placeholder 5"/>
          <p:cNvSpPr>
            <a:spLocks noGrp="1"/>
          </p:cNvSpPr>
          <p:nvPr>
            <p:ph type="ftr" sz="quarter" idx="11"/>
          </p:nvPr>
        </p:nvSpPr>
        <p:spPr/>
        <p:txBody>
          <a:bodyPr/>
          <a:lstStyle/>
          <a:p>
            <a:endParaRPr lang="he-IL"/>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361127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6A538B-9BEB-4A91-8696-A6EA4E116C9C}" type="datetimeFigureOut">
              <a:rPr lang="he-IL" smtClean="0"/>
              <a:t>י'/טבת/תש"פ</a:t>
            </a:fld>
            <a:endParaRPr lang="he-IL"/>
          </a:p>
        </p:txBody>
      </p:sp>
      <p:sp>
        <p:nvSpPr>
          <p:cNvPr id="6" name="Footer Placeholder 5"/>
          <p:cNvSpPr>
            <a:spLocks noGrp="1"/>
          </p:cNvSpPr>
          <p:nvPr>
            <p:ph type="ftr" sz="quarter" idx="11"/>
          </p:nvPr>
        </p:nvSpPr>
        <p:spPr/>
        <p:txBody>
          <a:bodyPr/>
          <a:lstStyle/>
          <a:p>
            <a:endParaRPr lang="he-IL"/>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2CD5A64B-3F38-47FE-84D4-E9E51BA0118B}" type="slidenum">
              <a:rPr lang="he-IL" smtClean="0"/>
              <a:t>‹#›</a:t>
            </a:fld>
            <a:endParaRPr lang="he-IL"/>
          </a:p>
        </p:txBody>
      </p:sp>
    </p:spTree>
    <p:extLst>
      <p:ext uri="{BB962C8B-B14F-4D97-AF65-F5344CB8AC3E}">
        <p14:creationId xmlns:p14="http://schemas.microsoft.com/office/powerpoint/2010/main" val="576263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816A538B-9BEB-4A91-8696-A6EA4E116C9C}" type="datetimeFigureOut">
              <a:rPr lang="he-IL" smtClean="0"/>
              <a:t>י'/טבת/תש"פ</a:t>
            </a:fld>
            <a:endParaRPr lang="he-IL"/>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he-IL"/>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2CD5A64B-3F38-47FE-84D4-E9E51BA0118B}" type="slidenum">
              <a:rPr lang="he-IL" smtClean="0"/>
              <a:t>‹#›</a:t>
            </a:fld>
            <a:endParaRPr lang="he-IL"/>
          </a:p>
        </p:txBody>
      </p:sp>
    </p:spTree>
    <p:extLst>
      <p:ext uri="{BB962C8B-B14F-4D97-AF65-F5344CB8AC3E}">
        <p14:creationId xmlns:p14="http://schemas.microsoft.com/office/powerpoint/2010/main" val="39096861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1" eaLnBrk="1" latinLnBrk="0" hangingPunct="1">
        <a:spcBef>
          <a:spcPct val="0"/>
        </a:spcBef>
        <a:buNone/>
        <a:defRPr sz="3600" b="0" i="0" kern="1200">
          <a:solidFill>
            <a:schemeClr val="bg2"/>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F3BDB-8C4C-443F-997B-3821E1DDC364}"/>
              </a:ext>
            </a:extLst>
          </p:cNvPr>
          <p:cNvSpPr>
            <a:spLocks noGrp="1"/>
          </p:cNvSpPr>
          <p:nvPr>
            <p:ph type="ctrTitle"/>
          </p:nvPr>
        </p:nvSpPr>
        <p:spPr>
          <a:xfrm>
            <a:off x="2956860" y="837027"/>
            <a:ext cx="6043704" cy="1435968"/>
          </a:xfrm>
        </p:spPr>
        <p:txBody>
          <a:bodyPr/>
          <a:lstStyle/>
          <a:p>
            <a:pPr algn="ctr"/>
            <a:r>
              <a:rPr lang="he-IL" sz="7200" dirty="0" err="1">
                <a:latin typeface="Ariel"/>
              </a:rPr>
              <a:t>פרוייקט</a:t>
            </a:r>
            <a:r>
              <a:rPr lang="he-IL" sz="7200" dirty="0">
                <a:latin typeface="Ariel"/>
              </a:rPr>
              <a:t> סיום</a:t>
            </a:r>
          </a:p>
        </p:txBody>
      </p:sp>
      <p:sp>
        <p:nvSpPr>
          <p:cNvPr id="3" name="Subtitle 2">
            <a:extLst>
              <a:ext uri="{FF2B5EF4-FFF2-40B4-BE49-F238E27FC236}">
                <a16:creationId xmlns:a16="http://schemas.microsoft.com/office/drawing/2014/main" id="{10D63657-1F9C-49D6-8B99-BFC07E27A102}"/>
              </a:ext>
            </a:extLst>
          </p:cNvPr>
          <p:cNvSpPr>
            <a:spLocks noGrp="1"/>
          </p:cNvSpPr>
          <p:nvPr>
            <p:ph type="subTitle" idx="1"/>
          </p:nvPr>
        </p:nvSpPr>
        <p:spPr>
          <a:xfrm>
            <a:off x="4158132" y="4859274"/>
            <a:ext cx="3309469" cy="449044"/>
          </a:xfrm>
        </p:spPr>
        <p:txBody>
          <a:bodyPr/>
          <a:lstStyle/>
          <a:p>
            <a:pPr algn="ctr"/>
            <a:r>
              <a:rPr lang="he-IL" dirty="0">
                <a:latin typeface="Ariel"/>
              </a:rPr>
              <a:t>עטיה הדס , אופיר בדרשי</a:t>
            </a:r>
          </a:p>
        </p:txBody>
      </p:sp>
      <p:sp>
        <p:nvSpPr>
          <p:cNvPr id="4" name="TextBox 3">
            <a:extLst>
              <a:ext uri="{FF2B5EF4-FFF2-40B4-BE49-F238E27FC236}">
                <a16:creationId xmlns:a16="http://schemas.microsoft.com/office/drawing/2014/main" id="{4E32B838-400E-4A12-BA89-30A7281335BA}"/>
              </a:ext>
            </a:extLst>
          </p:cNvPr>
          <p:cNvSpPr txBox="1"/>
          <p:nvPr/>
        </p:nvSpPr>
        <p:spPr>
          <a:xfrm>
            <a:off x="3316941" y="2420470"/>
            <a:ext cx="6126630" cy="1323439"/>
          </a:xfrm>
          <a:prstGeom prst="rect">
            <a:avLst/>
          </a:prstGeom>
          <a:noFill/>
        </p:spPr>
        <p:txBody>
          <a:bodyPr wrap="square" rtlCol="1">
            <a:spAutoFit/>
          </a:bodyPr>
          <a:lstStyle/>
          <a:p>
            <a:pPr algn="ctr"/>
            <a:r>
              <a:rPr lang="he-IL" sz="4000" dirty="0">
                <a:latin typeface="Ariel"/>
              </a:rPr>
              <a:t>מציאת מתכונים ע"פ רכיבים ממגוון אתרים</a:t>
            </a:r>
            <a:endParaRPr lang="en-US" sz="4000" dirty="0">
              <a:latin typeface="Ariel"/>
            </a:endParaRPr>
          </a:p>
        </p:txBody>
      </p:sp>
    </p:spTree>
    <p:extLst>
      <p:ext uri="{BB962C8B-B14F-4D97-AF65-F5344CB8AC3E}">
        <p14:creationId xmlns:p14="http://schemas.microsoft.com/office/powerpoint/2010/main" val="3308905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C501C-F800-4D35-B46B-54B5E1968010}"/>
              </a:ext>
            </a:extLst>
          </p:cNvPr>
          <p:cNvSpPr>
            <a:spLocks noGrp="1"/>
          </p:cNvSpPr>
          <p:nvPr>
            <p:ph type="title"/>
          </p:nvPr>
        </p:nvSpPr>
        <p:spPr/>
        <p:txBody>
          <a:bodyPr/>
          <a:lstStyle/>
          <a:p>
            <a:pPr algn="r"/>
            <a:r>
              <a:rPr lang="he-IL" dirty="0"/>
              <a:t>כלים קיימים</a:t>
            </a:r>
          </a:p>
        </p:txBody>
      </p:sp>
      <p:pic>
        <p:nvPicPr>
          <p:cNvPr id="4" name="Picture 3">
            <a:extLst>
              <a:ext uri="{FF2B5EF4-FFF2-40B4-BE49-F238E27FC236}">
                <a16:creationId xmlns:a16="http://schemas.microsoft.com/office/drawing/2014/main" id="{F30D15A7-5F2D-4044-B798-4EC35CC4C591}"/>
              </a:ext>
            </a:extLst>
          </p:cNvPr>
          <p:cNvPicPr>
            <a:picLocks noChangeAspect="1"/>
          </p:cNvPicPr>
          <p:nvPr/>
        </p:nvPicPr>
        <p:blipFill>
          <a:blip r:embed="rId2"/>
          <a:stretch>
            <a:fillRect/>
          </a:stretch>
        </p:blipFill>
        <p:spPr>
          <a:xfrm>
            <a:off x="7281839" y="2463589"/>
            <a:ext cx="4186262" cy="2422736"/>
          </a:xfrm>
          <a:prstGeom prst="rect">
            <a:avLst/>
          </a:prstGeom>
        </p:spPr>
      </p:pic>
      <p:pic>
        <p:nvPicPr>
          <p:cNvPr id="5" name="Picture 4">
            <a:extLst>
              <a:ext uri="{FF2B5EF4-FFF2-40B4-BE49-F238E27FC236}">
                <a16:creationId xmlns:a16="http://schemas.microsoft.com/office/drawing/2014/main" id="{9C5C132D-4427-4FE2-8E0F-D907F9CD92A1}"/>
              </a:ext>
            </a:extLst>
          </p:cNvPr>
          <p:cNvPicPr>
            <a:picLocks noChangeAspect="1"/>
          </p:cNvPicPr>
          <p:nvPr/>
        </p:nvPicPr>
        <p:blipFill>
          <a:blip r:embed="rId3"/>
          <a:stretch>
            <a:fillRect/>
          </a:stretch>
        </p:blipFill>
        <p:spPr>
          <a:xfrm>
            <a:off x="860567" y="2463589"/>
            <a:ext cx="4301984" cy="2545484"/>
          </a:xfrm>
          <a:prstGeom prst="rect">
            <a:avLst/>
          </a:prstGeom>
        </p:spPr>
      </p:pic>
      <p:pic>
        <p:nvPicPr>
          <p:cNvPr id="6" name="Picture 5">
            <a:extLst>
              <a:ext uri="{FF2B5EF4-FFF2-40B4-BE49-F238E27FC236}">
                <a16:creationId xmlns:a16="http://schemas.microsoft.com/office/drawing/2014/main" id="{C6C5E2E0-E604-45A8-BFC7-0E1C7CD40CE9}"/>
              </a:ext>
            </a:extLst>
          </p:cNvPr>
          <p:cNvPicPr>
            <a:picLocks noChangeAspect="1"/>
          </p:cNvPicPr>
          <p:nvPr/>
        </p:nvPicPr>
        <p:blipFill>
          <a:blip r:embed="rId4"/>
          <a:stretch>
            <a:fillRect/>
          </a:stretch>
        </p:blipFill>
        <p:spPr>
          <a:xfrm>
            <a:off x="4380799" y="4272271"/>
            <a:ext cx="3682793" cy="2376454"/>
          </a:xfrm>
          <a:prstGeom prst="rect">
            <a:avLst/>
          </a:prstGeom>
        </p:spPr>
      </p:pic>
    </p:spTree>
    <p:extLst>
      <p:ext uri="{BB962C8B-B14F-4D97-AF65-F5344CB8AC3E}">
        <p14:creationId xmlns:p14="http://schemas.microsoft.com/office/powerpoint/2010/main" val="1362218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E8A59-857C-4E9C-84D6-B61FB2D26B32}"/>
              </a:ext>
            </a:extLst>
          </p:cNvPr>
          <p:cNvSpPr>
            <a:spLocks noGrp="1"/>
          </p:cNvSpPr>
          <p:nvPr>
            <p:ph type="title"/>
          </p:nvPr>
        </p:nvSpPr>
        <p:spPr/>
        <p:txBody>
          <a:bodyPr/>
          <a:lstStyle/>
          <a:p>
            <a:r>
              <a:rPr lang="en-US" dirty="0"/>
              <a:t>“Trivago of recipes”</a:t>
            </a:r>
            <a:endParaRPr lang="he-IL" dirty="0"/>
          </a:p>
        </p:txBody>
      </p:sp>
      <p:pic>
        <p:nvPicPr>
          <p:cNvPr id="4" name="Content Placeholder 3">
            <a:extLst>
              <a:ext uri="{FF2B5EF4-FFF2-40B4-BE49-F238E27FC236}">
                <a16:creationId xmlns:a16="http://schemas.microsoft.com/office/drawing/2014/main" id="{84F44F54-3E9B-4C0C-807D-A59853537100}"/>
              </a:ext>
            </a:extLst>
          </p:cNvPr>
          <p:cNvPicPr>
            <a:picLocks noGrp="1" noChangeAspect="1"/>
          </p:cNvPicPr>
          <p:nvPr>
            <p:ph idx="1"/>
          </p:nvPr>
        </p:nvPicPr>
        <p:blipFill>
          <a:blip r:embed="rId2"/>
          <a:stretch>
            <a:fillRect/>
          </a:stretch>
        </p:blipFill>
        <p:spPr>
          <a:xfrm>
            <a:off x="1890405" y="2603500"/>
            <a:ext cx="7355503" cy="3416300"/>
          </a:xfrm>
          <a:prstGeom prst="rect">
            <a:avLst/>
          </a:prstGeom>
        </p:spPr>
      </p:pic>
    </p:spTree>
    <p:extLst>
      <p:ext uri="{BB962C8B-B14F-4D97-AF65-F5344CB8AC3E}">
        <p14:creationId xmlns:p14="http://schemas.microsoft.com/office/powerpoint/2010/main" val="2667493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09DA4-30A0-45D0-B275-3324160DBAAB}"/>
              </a:ext>
            </a:extLst>
          </p:cNvPr>
          <p:cNvSpPr>
            <a:spLocks noGrp="1"/>
          </p:cNvSpPr>
          <p:nvPr>
            <p:ph type="title"/>
          </p:nvPr>
        </p:nvSpPr>
        <p:spPr/>
        <p:txBody>
          <a:bodyPr/>
          <a:lstStyle/>
          <a:p>
            <a:pPr algn="r"/>
            <a:r>
              <a:rPr lang="he-IL" dirty="0"/>
              <a:t>חשיבות</a:t>
            </a:r>
          </a:p>
        </p:txBody>
      </p:sp>
      <p:sp>
        <p:nvSpPr>
          <p:cNvPr id="3" name="Content Placeholder 2">
            <a:extLst>
              <a:ext uri="{FF2B5EF4-FFF2-40B4-BE49-F238E27FC236}">
                <a16:creationId xmlns:a16="http://schemas.microsoft.com/office/drawing/2014/main" id="{361E185F-7622-4E3A-8B7B-8A1A1D5D4190}"/>
              </a:ext>
            </a:extLst>
          </p:cNvPr>
          <p:cNvSpPr>
            <a:spLocks noGrp="1"/>
          </p:cNvSpPr>
          <p:nvPr>
            <p:ph idx="1"/>
          </p:nvPr>
        </p:nvSpPr>
        <p:spPr/>
        <p:txBody>
          <a:bodyPr/>
          <a:lstStyle/>
          <a:p>
            <a:pPr lvl="0"/>
            <a:r>
              <a:rPr lang="he-IL" dirty="0"/>
              <a:t>ישנם כלים המאפשרים חיפוש על בסיס רכיבים אך הם אינם ריאליים לשימוש רחב, שכן הם מצומצמים, </a:t>
            </a:r>
            <a:r>
              <a:rPr lang="he-IL" dirty="0" err="1"/>
              <a:t>נישתיים</a:t>
            </a:r>
            <a:r>
              <a:rPr lang="he-IL" dirty="0"/>
              <a:t> ולא נוחים לשימוש</a:t>
            </a:r>
            <a:endParaRPr lang="en-US" dirty="0"/>
          </a:p>
          <a:p>
            <a:pPr lvl="0"/>
            <a:r>
              <a:rPr lang="he-IL" dirty="0"/>
              <a:t>הכלי מנגיש בישול לאנשים ללא היכרות עם עולם הבישול, שכן הוא חושף אותם למתכונים חדשים שלא בהכרח היו מגיעים משיטוט באתרים הקיימים. מעבר לכך המתכונים הללו יהיו מותאמים למצרכים שנמצאים מולם.</a:t>
            </a:r>
            <a:endParaRPr lang="en-US" dirty="0"/>
          </a:p>
        </p:txBody>
      </p:sp>
    </p:spTree>
    <p:extLst>
      <p:ext uri="{BB962C8B-B14F-4D97-AF65-F5344CB8AC3E}">
        <p14:creationId xmlns:p14="http://schemas.microsoft.com/office/powerpoint/2010/main" val="2840918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042BB-F09E-4676-99BF-3532A59CC882}"/>
              </a:ext>
            </a:extLst>
          </p:cNvPr>
          <p:cNvSpPr>
            <a:spLocks noGrp="1"/>
          </p:cNvSpPr>
          <p:nvPr>
            <p:ph type="title"/>
          </p:nvPr>
        </p:nvSpPr>
        <p:spPr/>
        <p:txBody>
          <a:bodyPr/>
          <a:lstStyle/>
          <a:p>
            <a:pPr algn="r"/>
            <a:r>
              <a:rPr lang="he-IL" dirty="0"/>
              <a:t>כלים בהם השתמשנו - </a:t>
            </a:r>
            <a:r>
              <a:rPr lang="en-US" dirty="0"/>
              <a:t>Beutifulsoup </a:t>
            </a:r>
            <a:endParaRPr lang="he-IL" dirty="0"/>
          </a:p>
        </p:txBody>
      </p:sp>
      <p:sp>
        <p:nvSpPr>
          <p:cNvPr id="3" name="Content Placeholder 2">
            <a:extLst>
              <a:ext uri="{FF2B5EF4-FFF2-40B4-BE49-F238E27FC236}">
                <a16:creationId xmlns:a16="http://schemas.microsoft.com/office/drawing/2014/main" id="{B41203AF-2817-4576-976B-4D22C76D16EA}"/>
              </a:ext>
            </a:extLst>
          </p:cNvPr>
          <p:cNvSpPr>
            <a:spLocks noGrp="1"/>
          </p:cNvSpPr>
          <p:nvPr>
            <p:ph idx="1"/>
          </p:nvPr>
        </p:nvSpPr>
        <p:spPr/>
        <p:txBody>
          <a:bodyPr/>
          <a:lstStyle/>
          <a:p>
            <a:r>
              <a:rPr lang="he-IL" dirty="0"/>
              <a:t>נכניס את התיאור של אופיר לכלי בחלק זה</a:t>
            </a:r>
          </a:p>
        </p:txBody>
      </p:sp>
    </p:spTree>
    <p:extLst>
      <p:ext uri="{BB962C8B-B14F-4D97-AF65-F5344CB8AC3E}">
        <p14:creationId xmlns:p14="http://schemas.microsoft.com/office/powerpoint/2010/main" val="3403351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CE39E-BF98-4E3E-A2B4-C6A8C65F48AC}"/>
              </a:ext>
            </a:extLst>
          </p:cNvPr>
          <p:cNvSpPr>
            <a:spLocks noGrp="1"/>
          </p:cNvSpPr>
          <p:nvPr>
            <p:ph type="title"/>
          </p:nvPr>
        </p:nvSpPr>
        <p:spPr/>
        <p:txBody>
          <a:bodyPr/>
          <a:lstStyle/>
          <a:p>
            <a:pPr algn="r"/>
            <a:r>
              <a:rPr lang="he-IL" dirty="0"/>
              <a:t>כלים בהם השתמשנו - </a:t>
            </a:r>
            <a:r>
              <a:rPr lang="en-US" dirty="0"/>
              <a:t>Flask</a:t>
            </a:r>
            <a:endParaRPr lang="he-IL" dirty="0"/>
          </a:p>
        </p:txBody>
      </p:sp>
      <p:sp>
        <p:nvSpPr>
          <p:cNvPr id="3" name="Content Placeholder 2">
            <a:extLst>
              <a:ext uri="{FF2B5EF4-FFF2-40B4-BE49-F238E27FC236}">
                <a16:creationId xmlns:a16="http://schemas.microsoft.com/office/drawing/2014/main" id="{6AD4687E-70CF-48E0-AF61-B3A047EA0105}"/>
              </a:ext>
            </a:extLst>
          </p:cNvPr>
          <p:cNvSpPr>
            <a:spLocks noGrp="1"/>
          </p:cNvSpPr>
          <p:nvPr>
            <p:ph idx="1"/>
          </p:nvPr>
        </p:nvSpPr>
        <p:spPr/>
        <p:txBody>
          <a:bodyPr/>
          <a:lstStyle/>
          <a:p>
            <a:r>
              <a:rPr lang="he-IL" dirty="0"/>
              <a:t>נכניס את מה שאופיר כתב בחלק ההסבר</a:t>
            </a:r>
          </a:p>
          <a:p>
            <a:endParaRPr lang="he-IL" dirty="0"/>
          </a:p>
        </p:txBody>
      </p:sp>
    </p:spTree>
    <p:extLst>
      <p:ext uri="{BB962C8B-B14F-4D97-AF65-F5344CB8AC3E}">
        <p14:creationId xmlns:p14="http://schemas.microsoft.com/office/powerpoint/2010/main" val="2950535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1F3CA-D084-4971-8F0E-4660C1E07E60}"/>
              </a:ext>
            </a:extLst>
          </p:cNvPr>
          <p:cNvSpPr>
            <a:spLocks noGrp="1"/>
          </p:cNvSpPr>
          <p:nvPr>
            <p:ph type="title"/>
          </p:nvPr>
        </p:nvSpPr>
        <p:spPr/>
        <p:txBody>
          <a:bodyPr/>
          <a:lstStyle/>
          <a:p>
            <a:pPr algn="r"/>
            <a:r>
              <a:rPr lang="he-IL" dirty="0"/>
              <a:t>סטטיסטיקות </a:t>
            </a:r>
          </a:p>
        </p:txBody>
      </p:sp>
      <p:sp>
        <p:nvSpPr>
          <p:cNvPr id="3" name="Content Placeholder 2">
            <a:extLst>
              <a:ext uri="{FF2B5EF4-FFF2-40B4-BE49-F238E27FC236}">
                <a16:creationId xmlns:a16="http://schemas.microsoft.com/office/drawing/2014/main" id="{E1BD6BAB-9903-4811-9762-12711429532D}"/>
              </a:ext>
            </a:extLst>
          </p:cNvPr>
          <p:cNvSpPr>
            <a:spLocks noGrp="1"/>
          </p:cNvSpPr>
          <p:nvPr>
            <p:ph idx="1"/>
          </p:nvPr>
        </p:nvSpPr>
        <p:spPr/>
        <p:txBody>
          <a:bodyPr/>
          <a:lstStyle/>
          <a:p>
            <a:endParaRPr lang="he-IL"/>
          </a:p>
        </p:txBody>
      </p:sp>
    </p:spTree>
    <p:extLst>
      <p:ext uri="{BB962C8B-B14F-4D97-AF65-F5344CB8AC3E}">
        <p14:creationId xmlns:p14="http://schemas.microsoft.com/office/powerpoint/2010/main" val="42777957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552</TotalTime>
  <Words>103</Words>
  <Application>Microsoft Office PowerPoint</Application>
  <PresentationFormat>Widescreen</PresentationFormat>
  <Paragraphs>13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Ariel</vt:lpstr>
      <vt:lpstr>Century Gothic</vt:lpstr>
      <vt:lpstr>Wingdings 3</vt:lpstr>
      <vt:lpstr>Ion Boardroom</vt:lpstr>
      <vt:lpstr>פרוייקט סיום</vt:lpstr>
      <vt:lpstr>כלים קיימים</vt:lpstr>
      <vt:lpstr>“Trivago of recipes”</vt:lpstr>
      <vt:lpstr>חשיבות</vt:lpstr>
      <vt:lpstr>כלים בהם השתמשנו - Beutifulsoup </vt:lpstr>
      <vt:lpstr>כלים בהם השתמשנו - Flask</vt:lpstr>
      <vt:lpstr>סטטיסטיקות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מחשב</dc:creator>
  <cp:lastModifiedBy>מחשב</cp:lastModifiedBy>
  <cp:revision>6</cp:revision>
  <dcterms:created xsi:type="dcterms:W3CDTF">2020-01-07T10:12:12Z</dcterms:created>
  <dcterms:modified xsi:type="dcterms:W3CDTF">2020-01-07T23:02:19Z</dcterms:modified>
</cp:coreProperties>
</file>

<file path=docProps/thumbnail.jpeg>
</file>